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1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cmu/spring2020/1071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define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detect inequity? 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increase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good scope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data-first to actions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on Piazza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Make sure you can do everything described in the announcement 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Not on the course Piazza?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http://piazza.com/cmu/spring2020/10718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Today after class (4:30-5pm) with </a:t>
            </a:r>
            <a:r>
              <a:rPr lang="en-US" dirty="0" err="1">
                <a:solidFill>
                  <a:srgbClr val="000000"/>
                </a:solidFill>
              </a:rPr>
              <a:t>Himil</a:t>
            </a:r>
            <a:r>
              <a:rPr lang="en-US" dirty="0">
                <a:solidFill>
                  <a:srgbClr val="000000"/>
                </a:solidFill>
              </a:rPr>
              <a:t> –– GHC 8th floor (by printer)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Tomorrow 10am-11am with Sebastian –– GHC 8009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Readings for Tuesday –– Scoping Case Studies: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Dengue Forecasting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Predicting Childhood Lead Poisoning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Algorithmic Decision Making in Health Care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6948DC-18EF-804F-8095-F3336F444BDD}"/>
              </a:ext>
            </a:extLst>
          </p:cNvPr>
          <p:cNvSpPr/>
          <p:nvPr/>
        </p:nvSpPr>
        <p:spPr>
          <a:xfrm>
            <a:off x="3426372" y="2753710"/>
            <a:ext cx="5917325" cy="3195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Update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a project but </a:t>
            </a:r>
            <a:r>
              <a:rPr lang="en-US" sz="2800" b="1" dirty="0"/>
              <a:t>the analysis never the goal of the project.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/>
              <a:t>inform a follow-up action</a:t>
            </a:r>
            <a:r>
              <a:rPr lang="en-US" sz="2800" dirty="0"/>
              <a:t> and </a:t>
            </a:r>
            <a:r>
              <a:rPr lang="en-US" sz="2800" b="1" dirty="0"/>
              <a:t>help achieve intended policy/business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leadership of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commitment and data available to do the project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from the organization that owns data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take actions and validate the solution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Goals</a:t>
            </a:r>
            <a:r>
              <a:rPr lang="en-US" sz="2800"/>
              <a:t>: Define the goal(s) of the project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Actions</a:t>
            </a:r>
            <a:r>
              <a:rPr lang="en-US" sz="2800"/>
              <a:t>: What actions/interventions will you inform?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Data</a:t>
            </a:r>
            <a:r>
              <a:rPr lang="en-US" sz="2800"/>
              <a:t>: What data do you have internally? What data do you need? What can you augment from external and public sources?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Analysis</a:t>
            </a:r>
            <a:r>
              <a:rPr lang="en-US" sz="2800"/>
              <a:t>: What analysis needs to be done? </a:t>
            </a:r>
            <a:br>
              <a:rPr lang="en-US" sz="2800"/>
            </a:br>
            <a:r>
              <a:rPr lang="en-US" sz="2800"/>
              <a:t>How will it be validated?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1142276" y="1569010"/>
            <a:ext cx="2234906" cy="1783793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 rot="10800000">
            <a:off x="515997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BF504D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623238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084061" y="1514585"/>
            <a:ext cx="2023876" cy="1892642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 rot="10800000">
            <a:off x="4352261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4459501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928318" y="1579900"/>
            <a:ext cx="2007904" cy="1762013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t="999" b="999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10800000">
            <a:off x="8188525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8188501" y="3341925"/>
            <a:ext cx="3380264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Equity/Fairness</a:t>
            </a:r>
            <a:endParaRPr dirty="0"/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1201</Words>
  <Application>Microsoft Macintosh PowerPoint</Application>
  <PresentationFormat>Widescreen</PresentationFormat>
  <Paragraphs>203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Simple Light</vt:lpstr>
      <vt:lpstr>PowerPoint Presentation</vt:lpstr>
      <vt:lpstr>Why Scoping is Critical</vt:lpstr>
      <vt:lpstr>The goal of this project is to build a model</vt:lpstr>
      <vt:lpstr>Before Scoping: Initial Screening Criteria</vt:lpstr>
      <vt:lpstr>Actionable and Goal-Driven Project Scope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Case Study</vt:lpstr>
      <vt:lpstr>Reminders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3</cp:revision>
  <dcterms:created xsi:type="dcterms:W3CDTF">2020-01-14T19:43:43Z</dcterms:created>
  <dcterms:modified xsi:type="dcterms:W3CDTF">2020-08-13T15:27:46Z</dcterms:modified>
</cp:coreProperties>
</file>